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Englebert"/>
      <p:regular r:id="rId24"/>
    </p:embeddedFont>
    <p:embeddedFont>
      <p:font typeface="Abril Fatface"/>
      <p:regular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Epilogue Medium"/>
      <p:regular r:id="rId30"/>
      <p:bold r:id="rId31"/>
      <p:italic r:id="rId32"/>
      <p:boldItalic r:id="rId33"/>
    </p:embeddedFont>
    <p:embeddedFont>
      <p:font typeface="Epilogue"/>
      <p:regular r:id="rId34"/>
      <p:bold r:id="rId35"/>
      <p:italic r:id="rId36"/>
      <p:boldItalic r:id="rId37"/>
    </p:embeddedFont>
    <p:embeddedFont>
      <p:font typeface="Homemade Appl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ngleber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pilogueMedium-bold.fntdata"/><Relationship Id="rId30" Type="http://schemas.openxmlformats.org/officeDocument/2006/relationships/font" Target="fonts/EpilogueMedium-regular.fntdata"/><Relationship Id="rId11" Type="http://schemas.openxmlformats.org/officeDocument/2006/relationships/slide" Target="slides/slide6.xml"/><Relationship Id="rId33" Type="http://schemas.openxmlformats.org/officeDocument/2006/relationships/font" Target="fonts/Epilogue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EpilogueMedium-italic.fntdata"/><Relationship Id="rId13" Type="http://schemas.openxmlformats.org/officeDocument/2006/relationships/slide" Target="slides/slide8.xml"/><Relationship Id="rId35" Type="http://schemas.openxmlformats.org/officeDocument/2006/relationships/font" Target="fonts/Epilogue-bold.fntdata"/><Relationship Id="rId12" Type="http://schemas.openxmlformats.org/officeDocument/2006/relationships/slide" Target="slides/slide7.xml"/><Relationship Id="rId34" Type="http://schemas.openxmlformats.org/officeDocument/2006/relationships/font" Target="fonts/Epilogue-regular.fntdata"/><Relationship Id="rId15" Type="http://schemas.openxmlformats.org/officeDocument/2006/relationships/slide" Target="slides/slide10.xml"/><Relationship Id="rId37" Type="http://schemas.openxmlformats.org/officeDocument/2006/relationships/font" Target="fonts/Epilogue-boldItalic.fntdata"/><Relationship Id="rId14" Type="http://schemas.openxmlformats.org/officeDocument/2006/relationships/slide" Target="slides/slide9.xml"/><Relationship Id="rId36" Type="http://schemas.openxmlformats.org/officeDocument/2006/relationships/font" Target="fonts/Epilog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omemadeAppl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bbcbe1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4bbcbe1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fab8642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fab8642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4bbcbe1a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4bbcbe1a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4bbcbe1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4bbcbe1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bbcbe1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bbcbe1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bbcbe1a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4bbcbe1a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bbcbe1a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bbcbe1a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7b897dd2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57b897dd2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4bbcbe1a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4bbcbe1a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7b897dd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7b897dd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6deaa8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6deaa8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6deaa8c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6deaa8c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4bbcbe1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4bbcbe1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7b897dd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7b897dd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4bbcbe1a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4bbcbe1a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4bbcbe1a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4bbcbe1a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fab8642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fab8642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8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25" y="-26925"/>
            <a:ext cx="12192000" cy="6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0" y="0"/>
            <a:ext cx="12192206" cy="6858033"/>
            <a:chOff x="0" y="0"/>
            <a:chExt cx="12192206" cy="6858033"/>
          </a:xfrm>
        </p:grpSpPr>
        <p:grpSp>
          <p:nvGrpSpPr>
            <p:cNvPr id="111" name="Google Shape;111;p2"/>
            <p:cNvGrpSpPr/>
            <p:nvPr/>
          </p:nvGrpSpPr>
          <p:grpSpPr>
            <a:xfrm>
              <a:off x="0" y="154800"/>
              <a:ext cx="12192206" cy="6643350"/>
              <a:chOff x="0" y="154800"/>
              <a:chExt cx="10896600" cy="6643350"/>
            </a:xfrm>
          </p:grpSpPr>
          <p:cxnSp>
            <p:nvCxnSpPr>
              <p:cNvPr id="112" name="Google Shape;112;p2"/>
              <p:cNvCxnSpPr/>
              <p:nvPr/>
            </p:nvCxnSpPr>
            <p:spPr>
              <a:xfrm rot="10800000">
                <a:off x="0" y="6798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2"/>
              <p:cNvCxnSpPr/>
              <p:nvPr/>
            </p:nvCxnSpPr>
            <p:spPr>
              <a:xfrm rot="10800000">
                <a:off x="0" y="6481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2"/>
              <p:cNvCxnSpPr/>
              <p:nvPr/>
            </p:nvCxnSpPr>
            <p:spPr>
              <a:xfrm rot="10800000">
                <a:off x="0" y="61654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 rot="10800000">
                <a:off x="0" y="58491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 rot="10800000">
                <a:off x="0" y="55327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 rot="10800000">
                <a:off x="0" y="52164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 rot="10800000">
                <a:off x="0" y="49000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2"/>
              <p:cNvCxnSpPr/>
              <p:nvPr/>
            </p:nvCxnSpPr>
            <p:spPr>
              <a:xfrm rot="10800000">
                <a:off x="0" y="45837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2"/>
              <p:cNvCxnSpPr/>
              <p:nvPr/>
            </p:nvCxnSpPr>
            <p:spPr>
              <a:xfrm rot="10800000">
                <a:off x="0" y="42673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2"/>
              <p:cNvCxnSpPr/>
              <p:nvPr/>
            </p:nvCxnSpPr>
            <p:spPr>
              <a:xfrm rot="10800000">
                <a:off x="0" y="39510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2"/>
              <p:cNvCxnSpPr/>
              <p:nvPr/>
            </p:nvCxnSpPr>
            <p:spPr>
              <a:xfrm rot="10800000">
                <a:off x="0" y="36346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2"/>
              <p:cNvCxnSpPr/>
              <p:nvPr/>
            </p:nvCxnSpPr>
            <p:spPr>
              <a:xfrm rot="10800000">
                <a:off x="0" y="33183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2"/>
              <p:cNvCxnSpPr/>
              <p:nvPr/>
            </p:nvCxnSpPr>
            <p:spPr>
              <a:xfrm rot="10800000">
                <a:off x="0" y="30019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2"/>
              <p:cNvCxnSpPr/>
              <p:nvPr/>
            </p:nvCxnSpPr>
            <p:spPr>
              <a:xfrm rot="10800000">
                <a:off x="0" y="26856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2"/>
              <p:cNvCxnSpPr/>
              <p:nvPr/>
            </p:nvCxnSpPr>
            <p:spPr>
              <a:xfrm rot="10800000">
                <a:off x="0" y="23692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2"/>
              <p:cNvCxnSpPr/>
              <p:nvPr/>
            </p:nvCxnSpPr>
            <p:spPr>
              <a:xfrm rot="10800000">
                <a:off x="0" y="20529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2"/>
              <p:cNvCxnSpPr/>
              <p:nvPr/>
            </p:nvCxnSpPr>
            <p:spPr>
              <a:xfrm rot="10800000">
                <a:off x="0" y="17365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2"/>
              <p:cNvCxnSpPr/>
              <p:nvPr/>
            </p:nvCxnSpPr>
            <p:spPr>
              <a:xfrm rot="10800000">
                <a:off x="0" y="14202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2"/>
              <p:cNvCxnSpPr/>
              <p:nvPr/>
            </p:nvCxnSpPr>
            <p:spPr>
              <a:xfrm rot="10800000">
                <a:off x="0" y="11038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2"/>
              <p:cNvCxnSpPr/>
              <p:nvPr/>
            </p:nvCxnSpPr>
            <p:spPr>
              <a:xfrm rot="10800000">
                <a:off x="0" y="7875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2"/>
              <p:cNvCxnSpPr/>
              <p:nvPr/>
            </p:nvCxnSpPr>
            <p:spPr>
              <a:xfrm rot="10800000">
                <a:off x="0" y="471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2"/>
              <p:cNvCxnSpPr/>
              <p:nvPr/>
            </p:nvCxnSpPr>
            <p:spPr>
              <a:xfrm rot="10800000">
                <a:off x="0" y="154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4" name="Google Shape;134;p2"/>
            <p:cNvGrpSpPr/>
            <p:nvPr/>
          </p:nvGrpSpPr>
          <p:grpSpPr>
            <a:xfrm>
              <a:off x="274974" y="0"/>
              <a:ext cx="11700534" cy="6858033"/>
              <a:chOff x="232582" y="0"/>
              <a:chExt cx="11700534" cy="7418100"/>
            </a:xfrm>
          </p:grpSpPr>
          <p:cxnSp>
            <p:nvCxnSpPr>
              <p:cNvPr id="135" name="Google Shape;135;p2"/>
              <p:cNvCxnSpPr/>
              <p:nvPr/>
            </p:nvCxnSpPr>
            <p:spPr>
              <a:xfrm rot="5400000">
                <a:off x="69240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2"/>
              <p:cNvCxnSpPr/>
              <p:nvPr/>
            </p:nvCxnSpPr>
            <p:spPr>
              <a:xfrm rot="5400000">
                <a:off x="65989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2"/>
              <p:cNvCxnSpPr/>
              <p:nvPr/>
            </p:nvCxnSpPr>
            <p:spPr>
              <a:xfrm rot="5400000">
                <a:off x="627398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2"/>
              <p:cNvCxnSpPr/>
              <p:nvPr/>
            </p:nvCxnSpPr>
            <p:spPr>
              <a:xfrm rot="5400000">
                <a:off x="594896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2"/>
              <p:cNvCxnSpPr/>
              <p:nvPr/>
            </p:nvCxnSpPr>
            <p:spPr>
              <a:xfrm rot="5400000">
                <a:off x="562395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2"/>
              <p:cNvCxnSpPr/>
              <p:nvPr/>
            </p:nvCxnSpPr>
            <p:spPr>
              <a:xfrm rot="5400000">
                <a:off x="529893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2"/>
              <p:cNvCxnSpPr/>
              <p:nvPr/>
            </p:nvCxnSpPr>
            <p:spPr>
              <a:xfrm rot="5400000">
                <a:off x="497392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2"/>
              <p:cNvCxnSpPr/>
              <p:nvPr/>
            </p:nvCxnSpPr>
            <p:spPr>
              <a:xfrm rot="5400000">
                <a:off x="464890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2"/>
              <p:cNvCxnSpPr/>
              <p:nvPr/>
            </p:nvCxnSpPr>
            <p:spPr>
              <a:xfrm rot="5400000">
                <a:off x="432389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2"/>
              <p:cNvCxnSpPr/>
              <p:nvPr/>
            </p:nvCxnSpPr>
            <p:spPr>
              <a:xfrm rot="5400000">
                <a:off x="399887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2"/>
              <p:cNvCxnSpPr/>
              <p:nvPr/>
            </p:nvCxnSpPr>
            <p:spPr>
              <a:xfrm rot="5400000">
                <a:off x="367386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2"/>
              <p:cNvCxnSpPr/>
              <p:nvPr/>
            </p:nvCxnSpPr>
            <p:spPr>
              <a:xfrm rot="5400000">
                <a:off x="334884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2"/>
              <p:cNvCxnSpPr/>
              <p:nvPr/>
            </p:nvCxnSpPr>
            <p:spPr>
              <a:xfrm rot="5400000">
                <a:off x="302383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2"/>
              <p:cNvCxnSpPr/>
              <p:nvPr/>
            </p:nvCxnSpPr>
            <p:spPr>
              <a:xfrm rot="5400000">
                <a:off x="269881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2"/>
              <p:cNvCxnSpPr/>
              <p:nvPr/>
            </p:nvCxnSpPr>
            <p:spPr>
              <a:xfrm rot="5400000">
                <a:off x="237380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2"/>
              <p:cNvCxnSpPr/>
              <p:nvPr/>
            </p:nvCxnSpPr>
            <p:spPr>
              <a:xfrm rot="5400000">
                <a:off x="204878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2"/>
              <p:cNvCxnSpPr/>
              <p:nvPr/>
            </p:nvCxnSpPr>
            <p:spPr>
              <a:xfrm rot="5400000">
                <a:off x="172377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2"/>
              <p:cNvCxnSpPr/>
              <p:nvPr/>
            </p:nvCxnSpPr>
            <p:spPr>
              <a:xfrm rot="5400000">
                <a:off x="13987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2"/>
              <p:cNvCxnSpPr/>
              <p:nvPr/>
            </p:nvCxnSpPr>
            <p:spPr>
              <a:xfrm rot="5400000">
                <a:off x="10737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2"/>
              <p:cNvCxnSpPr/>
              <p:nvPr/>
            </p:nvCxnSpPr>
            <p:spPr>
              <a:xfrm rot="5400000">
                <a:off x="7487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2"/>
              <p:cNvCxnSpPr/>
              <p:nvPr/>
            </p:nvCxnSpPr>
            <p:spPr>
              <a:xfrm rot="5400000">
                <a:off x="4237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2"/>
              <p:cNvCxnSpPr/>
              <p:nvPr/>
            </p:nvCxnSpPr>
            <p:spPr>
              <a:xfrm rot="5400000">
                <a:off x="986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2"/>
              <p:cNvCxnSpPr/>
              <p:nvPr/>
            </p:nvCxnSpPr>
            <p:spPr>
              <a:xfrm rot="5400000">
                <a:off x="-22631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2"/>
              <p:cNvCxnSpPr/>
              <p:nvPr/>
            </p:nvCxnSpPr>
            <p:spPr>
              <a:xfrm rot="5400000">
                <a:off x="-55133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2"/>
              <p:cNvCxnSpPr/>
              <p:nvPr/>
            </p:nvCxnSpPr>
            <p:spPr>
              <a:xfrm rot="5400000">
                <a:off x="-87634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2"/>
              <p:cNvCxnSpPr/>
              <p:nvPr/>
            </p:nvCxnSpPr>
            <p:spPr>
              <a:xfrm rot="5400000">
                <a:off x="-120136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2"/>
              <p:cNvCxnSpPr/>
              <p:nvPr/>
            </p:nvCxnSpPr>
            <p:spPr>
              <a:xfrm rot="5400000">
                <a:off x="-152637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2"/>
              <p:cNvCxnSpPr/>
              <p:nvPr/>
            </p:nvCxnSpPr>
            <p:spPr>
              <a:xfrm rot="5400000">
                <a:off x="-185139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2"/>
              <p:cNvCxnSpPr/>
              <p:nvPr/>
            </p:nvCxnSpPr>
            <p:spPr>
              <a:xfrm rot="5400000">
                <a:off x="-217640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2"/>
              <p:cNvCxnSpPr/>
              <p:nvPr/>
            </p:nvCxnSpPr>
            <p:spPr>
              <a:xfrm rot="5400000">
                <a:off x="-250142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2"/>
              <p:cNvCxnSpPr/>
              <p:nvPr/>
            </p:nvCxnSpPr>
            <p:spPr>
              <a:xfrm rot="5400000">
                <a:off x="-282643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2"/>
              <p:cNvCxnSpPr/>
              <p:nvPr/>
            </p:nvCxnSpPr>
            <p:spPr>
              <a:xfrm rot="5400000">
                <a:off x="-315145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2"/>
              <p:cNvCxnSpPr/>
              <p:nvPr/>
            </p:nvCxnSpPr>
            <p:spPr>
              <a:xfrm rot="5400000">
                <a:off x="-347646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2"/>
              <p:cNvCxnSpPr/>
              <p:nvPr/>
            </p:nvCxnSpPr>
            <p:spPr>
              <a:xfrm rot="5400000">
                <a:off x="8224066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2"/>
              <p:cNvCxnSpPr/>
              <p:nvPr/>
            </p:nvCxnSpPr>
            <p:spPr>
              <a:xfrm rot="5400000">
                <a:off x="78990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2"/>
              <p:cNvCxnSpPr/>
              <p:nvPr/>
            </p:nvCxnSpPr>
            <p:spPr>
              <a:xfrm rot="5400000">
                <a:off x="75740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2"/>
              <p:cNvCxnSpPr/>
              <p:nvPr/>
            </p:nvCxnSpPr>
            <p:spPr>
              <a:xfrm rot="5400000">
                <a:off x="72490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2" name="Google Shape;172;p2"/>
          <p:cNvSpPr/>
          <p:nvPr/>
        </p:nvSpPr>
        <p:spPr>
          <a:xfrm>
            <a:off x="2500975" y="313159"/>
            <a:ext cx="6948954" cy="6070378"/>
          </a:xfrm>
          <a:custGeom>
            <a:rect b="b" l="l" r="r" t="t"/>
            <a:pathLst>
              <a:path extrusionOk="0" h="6859184" w="7851925">
                <a:moveTo>
                  <a:pt x="31281" y="5186813"/>
                </a:moveTo>
                <a:cubicBezTo>
                  <a:pt x="-66959" y="4156532"/>
                  <a:pt x="36099" y="3050068"/>
                  <a:pt x="778886" y="2329338"/>
                </a:cubicBezTo>
                <a:cubicBezTo>
                  <a:pt x="1085125" y="2032133"/>
                  <a:pt x="1453770" y="1807648"/>
                  <a:pt x="1779657" y="1532199"/>
                </a:cubicBezTo>
                <a:cubicBezTo>
                  <a:pt x="2134978" y="1231907"/>
                  <a:pt x="2438733" y="871617"/>
                  <a:pt x="2813551" y="596093"/>
                </a:cubicBezTo>
                <a:cubicBezTo>
                  <a:pt x="3359632" y="194700"/>
                  <a:pt x="4042872" y="-8179"/>
                  <a:pt x="4720467" y="252"/>
                </a:cubicBezTo>
                <a:cubicBezTo>
                  <a:pt x="5398062" y="8684"/>
                  <a:pt x="6067676" y="223984"/>
                  <a:pt x="6640029" y="586833"/>
                </a:cubicBezTo>
                <a:cubicBezTo>
                  <a:pt x="7024183" y="830364"/>
                  <a:pt x="7392678" y="1191406"/>
                  <a:pt x="7413531" y="1645796"/>
                </a:cubicBezTo>
                <a:cubicBezTo>
                  <a:pt x="7430092" y="2007892"/>
                  <a:pt x="7221492" y="2340705"/>
                  <a:pt x="7162698" y="2698360"/>
                </a:cubicBezTo>
                <a:cubicBezTo>
                  <a:pt x="7023129" y="3547216"/>
                  <a:pt x="7727825" y="4304908"/>
                  <a:pt x="7839088" y="5157905"/>
                </a:cubicBezTo>
                <a:cubicBezTo>
                  <a:pt x="7871534" y="5406706"/>
                  <a:pt x="7847745" y="5674551"/>
                  <a:pt x="7706595" y="5881948"/>
                </a:cubicBezTo>
                <a:cubicBezTo>
                  <a:pt x="7557541" y="6100861"/>
                  <a:pt x="7296320" y="6222589"/>
                  <a:pt x="7034346" y="6261584"/>
                </a:cubicBezTo>
                <a:cubicBezTo>
                  <a:pt x="6772372" y="6300579"/>
                  <a:pt x="6505655" y="6267004"/>
                  <a:pt x="6242928" y="6233354"/>
                </a:cubicBezTo>
                <a:cubicBezTo>
                  <a:pt x="5949713" y="6195790"/>
                  <a:pt x="5656498" y="6158300"/>
                  <a:pt x="5363358" y="6120735"/>
                </a:cubicBezTo>
                <a:cubicBezTo>
                  <a:pt x="5159650" y="6094688"/>
                  <a:pt x="4954286" y="6068491"/>
                  <a:pt x="4749450" y="6083396"/>
                </a:cubicBezTo>
                <a:cubicBezTo>
                  <a:pt x="4526847" y="6099582"/>
                  <a:pt x="4310945" y="6163720"/>
                  <a:pt x="4097074" y="6227482"/>
                </a:cubicBezTo>
                <a:cubicBezTo>
                  <a:pt x="3704565" y="6344542"/>
                  <a:pt x="3311980" y="6461603"/>
                  <a:pt x="2919470" y="6578663"/>
                </a:cubicBezTo>
                <a:cubicBezTo>
                  <a:pt x="2521014" y="6697455"/>
                  <a:pt x="2113373" y="6773186"/>
                  <a:pt x="1702947" y="6839508"/>
                </a:cubicBezTo>
                <a:cubicBezTo>
                  <a:pt x="430792" y="7045323"/>
                  <a:pt x="68545" y="5577591"/>
                  <a:pt x="31281" y="51868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3442475" y="1866150"/>
            <a:ext cx="5146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74" name="Google Shape;174;p2"/>
          <p:cNvSpPr txBox="1"/>
          <p:nvPr>
            <p:ph idx="1" type="subTitle"/>
          </p:nvPr>
        </p:nvSpPr>
        <p:spPr>
          <a:xfrm>
            <a:off x="456250" y="6037750"/>
            <a:ext cx="113799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75" name="Google Shape;175;p2"/>
          <p:cNvGrpSpPr/>
          <p:nvPr/>
        </p:nvGrpSpPr>
        <p:grpSpPr>
          <a:xfrm rot="1411011">
            <a:off x="9159799" y="308792"/>
            <a:ext cx="1342486" cy="1302692"/>
            <a:chOff x="9160253" y="308839"/>
            <a:chExt cx="1342549" cy="1302753"/>
          </a:xfrm>
        </p:grpSpPr>
        <p:sp>
          <p:nvSpPr>
            <p:cNvPr id="176" name="Google Shape;176;p2"/>
            <p:cNvSpPr/>
            <p:nvPr/>
          </p:nvSpPr>
          <p:spPr>
            <a:xfrm>
              <a:off x="9160253" y="308839"/>
              <a:ext cx="301058" cy="858968"/>
            </a:xfrm>
            <a:custGeom>
              <a:rect b="b" l="l" r="r" t="t"/>
              <a:pathLst>
                <a:path extrusionOk="0" h="858968" w="301058">
                  <a:moveTo>
                    <a:pt x="99425" y="858969"/>
                  </a:moveTo>
                  <a:cubicBezTo>
                    <a:pt x="94328" y="858969"/>
                    <a:pt x="89231" y="858571"/>
                    <a:pt x="84068" y="857777"/>
                  </a:cubicBezTo>
                  <a:cubicBezTo>
                    <a:pt x="29852" y="849370"/>
                    <a:pt x="-7218" y="798597"/>
                    <a:pt x="1189" y="744448"/>
                  </a:cubicBezTo>
                  <a:lnTo>
                    <a:pt x="103662" y="84068"/>
                  </a:lnTo>
                  <a:cubicBezTo>
                    <a:pt x="112069" y="29852"/>
                    <a:pt x="162842" y="-7218"/>
                    <a:pt x="216991" y="1189"/>
                  </a:cubicBezTo>
                  <a:cubicBezTo>
                    <a:pt x="271207" y="9596"/>
                    <a:pt x="308277" y="60369"/>
                    <a:pt x="299869" y="114518"/>
                  </a:cubicBezTo>
                  <a:lnTo>
                    <a:pt x="197397" y="774899"/>
                  </a:lnTo>
                  <a:cubicBezTo>
                    <a:pt x="189784" y="823950"/>
                    <a:pt x="147484" y="858969"/>
                    <a:pt x="99425" y="8589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453789" y="630178"/>
              <a:ext cx="684433" cy="747474"/>
            </a:xfrm>
            <a:custGeom>
              <a:rect b="b" l="l" r="r" t="t"/>
              <a:pathLst>
                <a:path extrusionOk="0" h="747474" w="684433">
                  <a:moveTo>
                    <a:pt x="99274" y="747474"/>
                  </a:moveTo>
                  <a:cubicBezTo>
                    <a:pt x="75907" y="747474"/>
                    <a:pt x="52406" y="739266"/>
                    <a:pt x="33474" y="722518"/>
                  </a:cubicBezTo>
                  <a:cubicBezTo>
                    <a:pt x="-7568" y="686176"/>
                    <a:pt x="-11408" y="623421"/>
                    <a:pt x="24935" y="582379"/>
                  </a:cubicBezTo>
                  <a:lnTo>
                    <a:pt x="510820" y="33474"/>
                  </a:lnTo>
                  <a:cubicBezTo>
                    <a:pt x="547162" y="-7568"/>
                    <a:pt x="609917" y="-11407"/>
                    <a:pt x="650959" y="24935"/>
                  </a:cubicBezTo>
                  <a:cubicBezTo>
                    <a:pt x="692001" y="61277"/>
                    <a:pt x="695841" y="124032"/>
                    <a:pt x="659499" y="165074"/>
                  </a:cubicBezTo>
                  <a:lnTo>
                    <a:pt x="173613" y="713978"/>
                  </a:lnTo>
                  <a:cubicBezTo>
                    <a:pt x="154019" y="736154"/>
                    <a:pt x="126680" y="747474"/>
                    <a:pt x="99208" y="74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692263" y="1129468"/>
              <a:ext cx="810539" cy="482124"/>
            </a:xfrm>
            <a:custGeom>
              <a:rect b="b" l="l" r="r" t="t"/>
              <a:pathLst>
                <a:path extrusionOk="0" h="482124" w="810539">
                  <a:moveTo>
                    <a:pt x="99373" y="482124"/>
                  </a:moveTo>
                  <a:cubicBezTo>
                    <a:pt x="61907" y="482124"/>
                    <a:pt x="26028" y="460809"/>
                    <a:pt x="9213" y="424533"/>
                  </a:cubicBezTo>
                  <a:cubicBezTo>
                    <a:pt x="-13823" y="374753"/>
                    <a:pt x="7823" y="315771"/>
                    <a:pt x="57604" y="292669"/>
                  </a:cubicBezTo>
                  <a:lnTo>
                    <a:pt x="669461" y="9213"/>
                  </a:lnTo>
                  <a:cubicBezTo>
                    <a:pt x="719241" y="-13823"/>
                    <a:pt x="778223" y="7823"/>
                    <a:pt x="801326" y="57603"/>
                  </a:cubicBezTo>
                  <a:cubicBezTo>
                    <a:pt x="824362" y="107383"/>
                    <a:pt x="802716" y="166365"/>
                    <a:pt x="752936" y="189468"/>
                  </a:cubicBezTo>
                  <a:lnTo>
                    <a:pt x="141078" y="472923"/>
                  </a:lnTo>
                  <a:cubicBezTo>
                    <a:pt x="127573" y="479212"/>
                    <a:pt x="113341" y="482124"/>
                    <a:pt x="99440" y="4821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"/>
          <p:cNvSpPr/>
          <p:nvPr/>
        </p:nvSpPr>
        <p:spPr>
          <a:xfrm>
            <a:off x="8469266" y="3046269"/>
            <a:ext cx="721553" cy="1624560"/>
          </a:xfrm>
          <a:custGeom>
            <a:rect b="b" l="l" r="r" t="t"/>
            <a:pathLst>
              <a:path extrusionOk="0" h="1624560" w="721553">
                <a:moveTo>
                  <a:pt x="493218" y="1624561"/>
                </a:moveTo>
                <a:cubicBezTo>
                  <a:pt x="466805" y="1624561"/>
                  <a:pt x="440393" y="1614036"/>
                  <a:pt x="420865" y="1593250"/>
                </a:cubicBezTo>
                <a:lnTo>
                  <a:pt x="37386" y="1185344"/>
                </a:lnTo>
                <a:cubicBezTo>
                  <a:pt x="17593" y="1164360"/>
                  <a:pt x="7995" y="1135763"/>
                  <a:pt x="10974" y="1107033"/>
                </a:cubicBezTo>
                <a:cubicBezTo>
                  <a:pt x="13952" y="1078304"/>
                  <a:pt x="29244" y="1052355"/>
                  <a:pt x="52942" y="1035872"/>
                </a:cubicBezTo>
                <a:lnTo>
                  <a:pt x="352351" y="827020"/>
                </a:lnTo>
                <a:lnTo>
                  <a:pt x="41623" y="605459"/>
                </a:lnTo>
                <a:cubicBezTo>
                  <a:pt x="16401" y="587454"/>
                  <a:pt x="978" y="558724"/>
                  <a:pt x="51" y="527744"/>
                </a:cubicBezTo>
                <a:cubicBezTo>
                  <a:pt x="-942" y="496764"/>
                  <a:pt x="12629" y="467108"/>
                  <a:pt x="36658" y="447580"/>
                </a:cubicBezTo>
                <a:lnTo>
                  <a:pt x="559614" y="22264"/>
                </a:lnTo>
                <a:cubicBezTo>
                  <a:pt x="602179" y="-12357"/>
                  <a:pt x="664668" y="-5869"/>
                  <a:pt x="699289" y="36629"/>
                </a:cubicBezTo>
                <a:cubicBezTo>
                  <a:pt x="733910" y="79194"/>
                  <a:pt x="727423" y="141684"/>
                  <a:pt x="684925" y="176305"/>
                </a:cubicBezTo>
                <a:lnTo>
                  <a:pt x="263051" y="519403"/>
                </a:lnTo>
                <a:lnTo>
                  <a:pt x="582320" y="747054"/>
                </a:lnTo>
                <a:cubicBezTo>
                  <a:pt x="608600" y="765788"/>
                  <a:pt x="624156" y="796173"/>
                  <a:pt x="623957" y="828410"/>
                </a:cubicBezTo>
                <a:cubicBezTo>
                  <a:pt x="623758" y="860715"/>
                  <a:pt x="607938" y="890900"/>
                  <a:pt x="581459" y="909369"/>
                </a:cubicBezTo>
                <a:lnTo>
                  <a:pt x="260801" y="1132982"/>
                </a:lnTo>
                <a:lnTo>
                  <a:pt x="565572" y="1457149"/>
                </a:lnTo>
                <a:cubicBezTo>
                  <a:pt x="603105" y="1497132"/>
                  <a:pt x="601186" y="1559952"/>
                  <a:pt x="561269" y="1597486"/>
                </a:cubicBezTo>
                <a:cubicBezTo>
                  <a:pt x="542071" y="1615492"/>
                  <a:pt x="517645" y="1624428"/>
                  <a:pt x="493284" y="16244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2645941" y="3842983"/>
            <a:ext cx="829757" cy="1053310"/>
          </a:xfrm>
          <a:custGeom>
            <a:rect b="b" l="l" r="r" t="t"/>
            <a:pathLst>
              <a:path extrusionOk="0" h="1053310" w="829757">
                <a:moveTo>
                  <a:pt x="145383" y="1053311"/>
                </a:moveTo>
                <a:cubicBezTo>
                  <a:pt x="114999" y="1053311"/>
                  <a:pt x="85012" y="1039410"/>
                  <a:pt x="65550" y="1013129"/>
                </a:cubicBezTo>
                <a:cubicBezTo>
                  <a:pt x="32915" y="969109"/>
                  <a:pt x="42116" y="906883"/>
                  <a:pt x="86137" y="874248"/>
                </a:cubicBezTo>
                <a:lnTo>
                  <a:pt x="557922" y="524398"/>
                </a:lnTo>
                <a:lnTo>
                  <a:pt x="44234" y="181895"/>
                </a:lnTo>
                <a:cubicBezTo>
                  <a:pt x="-1375" y="151444"/>
                  <a:pt x="-13754" y="89815"/>
                  <a:pt x="16696" y="44205"/>
                </a:cubicBezTo>
                <a:cubicBezTo>
                  <a:pt x="47147" y="-1404"/>
                  <a:pt x="108776" y="-13717"/>
                  <a:pt x="154386" y="16667"/>
                </a:cubicBezTo>
                <a:lnTo>
                  <a:pt x="785574" y="437415"/>
                </a:lnTo>
                <a:cubicBezTo>
                  <a:pt x="812450" y="455354"/>
                  <a:pt x="828933" y="485209"/>
                  <a:pt x="829727" y="517579"/>
                </a:cubicBezTo>
                <a:cubicBezTo>
                  <a:pt x="830521" y="549883"/>
                  <a:pt x="815561" y="580599"/>
                  <a:pt x="789612" y="599796"/>
                </a:cubicBezTo>
                <a:lnTo>
                  <a:pt x="204497" y="1033717"/>
                </a:lnTo>
                <a:cubicBezTo>
                  <a:pt x="186690" y="1046890"/>
                  <a:pt x="165971" y="1053245"/>
                  <a:pt x="145449" y="10532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2"/>
          <p:cNvGrpSpPr/>
          <p:nvPr/>
        </p:nvGrpSpPr>
        <p:grpSpPr>
          <a:xfrm>
            <a:off x="3212653" y="1728233"/>
            <a:ext cx="241353" cy="1062195"/>
            <a:chOff x="3951440" y="1352783"/>
            <a:chExt cx="241353" cy="1062195"/>
          </a:xfrm>
        </p:grpSpPr>
        <p:sp>
          <p:nvSpPr>
            <p:cNvPr id="182" name="Google Shape;182;p2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"/>
          <p:cNvSpPr/>
          <p:nvPr/>
        </p:nvSpPr>
        <p:spPr>
          <a:xfrm>
            <a:off x="1031987" y="434103"/>
            <a:ext cx="655341" cy="2561885"/>
          </a:xfrm>
          <a:custGeom>
            <a:rect b="b" l="l" r="r" t="t"/>
            <a:pathLst>
              <a:path extrusionOk="0" h="2561885" w="655341">
                <a:moveTo>
                  <a:pt x="105621" y="2561886"/>
                </a:moveTo>
                <a:cubicBezTo>
                  <a:pt x="77818" y="2561886"/>
                  <a:pt x="50148" y="2550301"/>
                  <a:pt x="30554" y="2527596"/>
                </a:cubicBezTo>
                <a:cubicBezTo>
                  <a:pt x="-5325" y="2486157"/>
                  <a:pt x="-890" y="2423468"/>
                  <a:pt x="40549" y="2387523"/>
                </a:cubicBezTo>
                <a:lnTo>
                  <a:pt x="396225" y="2079310"/>
                </a:lnTo>
                <a:lnTo>
                  <a:pt x="38299" y="1781954"/>
                </a:lnTo>
                <a:cubicBezTo>
                  <a:pt x="15659" y="1763154"/>
                  <a:pt x="2486" y="1735219"/>
                  <a:pt x="2420" y="1705827"/>
                </a:cubicBezTo>
                <a:cubicBezTo>
                  <a:pt x="2354" y="1676370"/>
                  <a:pt x="15328" y="1648435"/>
                  <a:pt x="37902" y="1629502"/>
                </a:cubicBezTo>
                <a:lnTo>
                  <a:pt x="404963" y="1321620"/>
                </a:lnTo>
                <a:lnTo>
                  <a:pt x="38431" y="989510"/>
                </a:lnTo>
                <a:cubicBezTo>
                  <a:pt x="18704" y="971637"/>
                  <a:pt x="6988" y="946549"/>
                  <a:pt x="5862" y="919937"/>
                </a:cubicBezTo>
                <a:cubicBezTo>
                  <a:pt x="4803" y="893326"/>
                  <a:pt x="14468" y="867377"/>
                  <a:pt x="32738" y="847981"/>
                </a:cubicBezTo>
                <a:lnTo>
                  <a:pt x="401455" y="455500"/>
                </a:lnTo>
                <a:lnTo>
                  <a:pt x="38961" y="178201"/>
                </a:lnTo>
                <a:cubicBezTo>
                  <a:pt x="-4597" y="144904"/>
                  <a:pt x="-12871" y="82546"/>
                  <a:pt x="20426" y="38989"/>
                </a:cubicBezTo>
                <a:cubicBezTo>
                  <a:pt x="53723" y="-4569"/>
                  <a:pt x="116080" y="-12909"/>
                  <a:pt x="159638" y="20454"/>
                </a:cubicBezTo>
                <a:lnTo>
                  <a:pt x="609446" y="364479"/>
                </a:lnTo>
                <a:cubicBezTo>
                  <a:pt x="631754" y="381558"/>
                  <a:pt x="645788" y="407242"/>
                  <a:pt x="648105" y="435244"/>
                </a:cubicBezTo>
                <a:cubicBezTo>
                  <a:pt x="650422" y="463245"/>
                  <a:pt x="640757" y="490915"/>
                  <a:pt x="621494" y="511370"/>
                </a:cubicBezTo>
                <a:lnTo>
                  <a:pt x="246753" y="910273"/>
                </a:lnTo>
                <a:lnTo>
                  <a:pt x="622751" y="1250988"/>
                </a:lnTo>
                <a:cubicBezTo>
                  <a:pt x="644001" y="1270252"/>
                  <a:pt x="655916" y="1297790"/>
                  <a:pt x="655320" y="1326453"/>
                </a:cubicBezTo>
                <a:cubicBezTo>
                  <a:pt x="654791" y="1355116"/>
                  <a:pt x="641816" y="1382191"/>
                  <a:pt x="619839" y="1400659"/>
                </a:cubicBezTo>
                <a:lnTo>
                  <a:pt x="256682" y="1705231"/>
                </a:lnTo>
                <a:lnTo>
                  <a:pt x="613219" y="2001330"/>
                </a:lnTo>
                <a:cubicBezTo>
                  <a:pt x="635660" y="2019932"/>
                  <a:pt x="648767" y="2047536"/>
                  <a:pt x="649098" y="2076662"/>
                </a:cubicBezTo>
                <a:cubicBezTo>
                  <a:pt x="649429" y="2105855"/>
                  <a:pt x="636851" y="2133658"/>
                  <a:pt x="614808" y="2152723"/>
                </a:cubicBezTo>
                <a:lnTo>
                  <a:pt x="170626" y="2537591"/>
                </a:lnTo>
                <a:cubicBezTo>
                  <a:pt x="151826" y="2553876"/>
                  <a:pt x="128658" y="2561820"/>
                  <a:pt x="105621" y="25618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04639" y="5206332"/>
            <a:ext cx="1072426" cy="251063"/>
          </a:xfrm>
          <a:custGeom>
            <a:rect b="b" l="l" r="r" t="t"/>
            <a:pathLst>
              <a:path extrusionOk="0" h="251063" w="1072426">
                <a:moveTo>
                  <a:pt x="99214" y="250997"/>
                </a:moveTo>
                <a:cubicBezTo>
                  <a:pt x="47117" y="250997"/>
                  <a:pt x="3361" y="210352"/>
                  <a:pt x="184" y="157659"/>
                </a:cubicBezTo>
                <a:cubicBezTo>
                  <a:pt x="-3126" y="102915"/>
                  <a:pt x="38644" y="55849"/>
                  <a:pt x="93389" y="52605"/>
                </a:cubicBezTo>
                <a:lnTo>
                  <a:pt x="967188" y="177"/>
                </a:lnTo>
                <a:cubicBezTo>
                  <a:pt x="1021867" y="-3067"/>
                  <a:pt x="1068999" y="38637"/>
                  <a:pt x="1072243" y="93382"/>
                </a:cubicBezTo>
                <a:cubicBezTo>
                  <a:pt x="1075553" y="148127"/>
                  <a:pt x="1033783" y="195193"/>
                  <a:pt x="979038" y="198437"/>
                </a:cubicBezTo>
                <a:lnTo>
                  <a:pt x="105238" y="250865"/>
                </a:lnTo>
                <a:cubicBezTo>
                  <a:pt x="103186" y="250997"/>
                  <a:pt x="101200" y="251063"/>
                  <a:pt x="99214" y="2510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342423" y="5582593"/>
            <a:ext cx="972923" cy="729337"/>
          </a:xfrm>
          <a:custGeom>
            <a:rect b="b" l="l" r="r" t="t"/>
            <a:pathLst>
              <a:path extrusionOk="0" h="729337" w="972923">
                <a:moveTo>
                  <a:pt x="99408" y="729338"/>
                </a:moveTo>
                <a:cubicBezTo>
                  <a:pt x="67766" y="729338"/>
                  <a:pt x="36654" y="714245"/>
                  <a:pt x="17390" y="686177"/>
                </a:cubicBezTo>
                <a:cubicBezTo>
                  <a:pt x="-13590" y="640965"/>
                  <a:pt x="-2072" y="579137"/>
                  <a:pt x="43141" y="548157"/>
                </a:cubicBezTo>
                <a:lnTo>
                  <a:pt x="817512" y="17390"/>
                </a:lnTo>
                <a:cubicBezTo>
                  <a:pt x="862725" y="-13590"/>
                  <a:pt x="924553" y="-2072"/>
                  <a:pt x="955533" y="43141"/>
                </a:cubicBezTo>
                <a:cubicBezTo>
                  <a:pt x="986513" y="88353"/>
                  <a:pt x="974995" y="150181"/>
                  <a:pt x="929782" y="181161"/>
                </a:cubicBezTo>
                <a:lnTo>
                  <a:pt x="155411" y="711928"/>
                </a:lnTo>
                <a:cubicBezTo>
                  <a:pt x="138266" y="723711"/>
                  <a:pt x="118671" y="729338"/>
                  <a:pt x="99342" y="729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2217739" y="5847904"/>
            <a:ext cx="372661" cy="907744"/>
          </a:xfrm>
          <a:custGeom>
            <a:rect b="b" l="l" r="r" t="t"/>
            <a:pathLst>
              <a:path extrusionOk="0" h="907744" w="372661">
                <a:moveTo>
                  <a:pt x="99414" y="907745"/>
                </a:moveTo>
                <a:cubicBezTo>
                  <a:pt x="91603" y="907745"/>
                  <a:pt x="83593" y="906818"/>
                  <a:pt x="75650" y="904832"/>
                </a:cubicBezTo>
                <a:cubicBezTo>
                  <a:pt x="22361" y="891792"/>
                  <a:pt x="-10208" y="837974"/>
                  <a:pt x="2899" y="784751"/>
                </a:cubicBezTo>
                <a:lnTo>
                  <a:pt x="176931" y="75650"/>
                </a:lnTo>
                <a:cubicBezTo>
                  <a:pt x="189972" y="22361"/>
                  <a:pt x="243790" y="-10208"/>
                  <a:pt x="297012" y="2899"/>
                </a:cubicBezTo>
                <a:cubicBezTo>
                  <a:pt x="350301" y="15940"/>
                  <a:pt x="382870" y="69758"/>
                  <a:pt x="369763" y="122980"/>
                </a:cubicBezTo>
                <a:lnTo>
                  <a:pt x="195731" y="832082"/>
                </a:lnTo>
                <a:cubicBezTo>
                  <a:pt x="184610" y="877360"/>
                  <a:pt x="144031" y="907745"/>
                  <a:pt x="99348" y="9077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"/>
          <p:cNvSpPr/>
          <p:nvPr/>
        </p:nvSpPr>
        <p:spPr>
          <a:xfrm flipH="1">
            <a:off x="10914537" y="3933691"/>
            <a:ext cx="655341" cy="2561885"/>
          </a:xfrm>
          <a:custGeom>
            <a:rect b="b" l="l" r="r" t="t"/>
            <a:pathLst>
              <a:path extrusionOk="0" h="2561885" w="655341">
                <a:moveTo>
                  <a:pt x="105621" y="2561886"/>
                </a:moveTo>
                <a:cubicBezTo>
                  <a:pt x="77818" y="2561886"/>
                  <a:pt x="50148" y="2550301"/>
                  <a:pt x="30554" y="2527596"/>
                </a:cubicBezTo>
                <a:cubicBezTo>
                  <a:pt x="-5325" y="2486157"/>
                  <a:pt x="-890" y="2423468"/>
                  <a:pt x="40549" y="2387523"/>
                </a:cubicBezTo>
                <a:lnTo>
                  <a:pt x="396225" y="2079310"/>
                </a:lnTo>
                <a:lnTo>
                  <a:pt x="38299" y="1781954"/>
                </a:lnTo>
                <a:cubicBezTo>
                  <a:pt x="15659" y="1763154"/>
                  <a:pt x="2486" y="1735219"/>
                  <a:pt x="2420" y="1705827"/>
                </a:cubicBezTo>
                <a:cubicBezTo>
                  <a:pt x="2354" y="1676370"/>
                  <a:pt x="15328" y="1648435"/>
                  <a:pt x="37902" y="1629502"/>
                </a:cubicBezTo>
                <a:lnTo>
                  <a:pt x="404963" y="1321620"/>
                </a:lnTo>
                <a:lnTo>
                  <a:pt x="38431" y="989510"/>
                </a:lnTo>
                <a:cubicBezTo>
                  <a:pt x="18704" y="971637"/>
                  <a:pt x="6988" y="946549"/>
                  <a:pt x="5862" y="919937"/>
                </a:cubicBezTo>
                <a:cubicBezTo>
                  <a:pt x="4803" y="893326"/>
                  <a:pt x="14468" y="867377"/>
                  <a:pt x="32738" y="847981"/>
                </a:cubicBezTo>
                <a:lnTo>
                  <a:pt x="401455" y="455500"/>
                </a:lnTo>
                <a:lnTo>
                  <a:pt x="38961" y="178201"/>
                </a:lnTo>
                <a:cubicBezTo>
                  <a:pt x="-4597" y="144904"/>
                  <a:pt x="-12871" y="82546"/>
                  <a:pt x="20426" y="38989"/>
                </a:cubicBezTo>
                <a:cubicBezTo>
                  <a:pt x="53723" y="-4569"/>
                  <a:pt x="116080" y="-12909"/>
                  <a:pt x="159638" y="20454"/>
                </a:cubicBezTo>
                <a:lnTo>
                  <a:pt x="609446" y="364479"/>
                </a:lnTo>
                <a:cubicBezTo>
                  <a:pt x="631754" y="381558"/>
                  <a:pt x="645788" y="407242"/>
                  <a:pt x="648105" y="435244"/>
                </a:cubicBezTo>
                <a:cubicBezTo>
                  <a:pt x="650422" y="463245"/>
                  <a:pt x="640757" y="490915"/>
                  <a:pt x="621494" y="511370"/>
                </a:cubicBezTo>
                <a:lnTo>
                  <a:pt x="246753" y="910273"/>
                </a:lnTo>
                <a:lnTo>
                  <a:pt x="622751" y="1250988"/>
                </a:lnTo>
                <a:cubicBezTo>
                  <a:pt x="644001" y="1270252"/>
                  <a:pt x="655916" y="1297790"/>
                  <a:pt x="655320" y="1326453"/>
                </a:cubicBezTo>
                <a:cubicBezTo>
                  <a:pt x="654791" y="1355116"/>
                  <a:pt x="641816" y="1382191"/>
                  <a:pt x="619839" y="1400659"/>
                </a:cubicBezTo>
                <a:lnTo>
                  <a:pt x="256682" y="1705231"/>
                </a:lnTo>
                <a:lnTo>
                  <a:pt x="613219" y="2001330"/>
                </a:lnTo>
                <a:cubicBezTo>
                  <a:pt x="635660" y="2019932"/>
                  <a:pt x="648767" y="2047536"/>
                  <a:pt x="649098" y="2076662"/>
                </a:cubicBezTo>
                <a:cubicBezTo>
                  <a:pt x="649429" y="2105855"/>
                  <a:pt x="636851" y="2133658"/>
                  <a:pt x="614808" y="2152723"/>
                </a:cubicBezTo>
                <a:lnTo>
                  <a:pt x="170626" y="2537591"/>
                </a:lnTo>
                <a:cubicBezTo>
                  <a:pt x="151826" y="2553876"/>
                  <a:pt x="128658" y="2561820"/>
                  <a:pt x="105621" y="25618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"/>
          <p:cNvSpPr/>
          <p:nvPr/>
        </p:nvSpPr>
        <p:spPr>
          <a:xfrm rot="5400000">
            <a:off x="-465233" y="586080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1184075" y="234925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back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8745475" y="4361450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flip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94" name="Google Shape;194;p3"/>
          <p:cNvSpPr txBox="1"/>
          <p:nvPr>
            <p:ph type="title"/>
          </p:nvPr>
        </p:nvSpPr>
        <p:spPr>
          <a:xfrm>
            <a:off x="1459538" y="10741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5" name="Google Shape;195;p3"/>
          <p:cNvSpPr txBox="1"/>
          <p:nvPr>
            <p:ph idx="1" type="body"/>
          </p:nvPr>
        </p:nvSpPr>
        <p:spPr>
          <a:xfrm>
            <a:off x="1447763" y="20272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96" name="Google Shape;196;p3"/>
          <p:cNvGrpSpPr/>
          <p:nvPr/>
        </p:nvGrpSpPr>
        <p:grpSpPr>
          <a:xfrm flipH="1">
            <a:off x="11576822" y="2408608"/>
            <a:ext cx="241353" cy="1062195"/>
            <a:chOff x="3951440" y="1352783"/>
            <a:chExt cx="241353" cy="1062195"/>
          </a:xfrm>
        </p:grpSpPr>
        <p:sp>
          <p:nvSpPr>
            <p:cNvPr id="197" name="Google Shape;197;p3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373825" y="2408608"/>
            <a:ext cx="241353" cy="1062195"/>
            <a:chOff x="3951440" y="1352783"/>
            <a:chExt cx="241353" cy="1062195"/>
          </a:xfrm>
        </p:grpSpPr>
        <p:sp>
          <p:nvSpPr>
            <p:cNvPr id="201" name="Google Shape;201;p3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">
  <p:cSld name="CUSTOM_5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"/>
          <p:cNvSpPr txBox="1"/>
          <p:nvPr>
            <p:ph type="title"/>
          </p:nvPr>
        </p:nvSpPr>
        <p:spPr>
          <a:xfrm>
            <a:off x="1453650" y="10741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6" name="Google Shape;206;p4"/>
          <p:cNvSpPr txBox="1"/>
          <p:nvPr>
            <p:ph idx="1" type="body"/>
          </p:nvPr>
        </p:nvSpPr>
        <p:spPr>
          <a:xfrm>
            <a:off x="1453650" y="21034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7" name="Google Shape;207;p4"/>
          <p:cNvSpPr txBox="1"/>
          <p:nvPr/>
        </p:nvSpPr>
        <p:spPr>
          <a:xfrm>
            <a:off x="1184075" y="234925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front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8745475" y="4361450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flip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grpSp>
        <p:nvGrpSpPr>
          <p:cNvPr id="209" name="Google Shape;209;p4"/>
          <p:cNvGrpSpPr/>
          <p:nvPr/>
        </p:nvGrpSpPr>
        <p:grpSpPr>
          <a:xfrm flipH="1">
            <a:off x="11576822" y="2408608"/>
            <a:ext cx="241353" cy="1062195"/>
            <a:chOff x="3951440" y="1352783"/>
            <a:chExt cx="241353" cy="1062195"/>
          </a:xfrm>
        </p:grpSpPr>
        <p:sp>
          <p:nvSpPr>
            <p:cNvPr id="210" name="Google Shape;210;p4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373825" y="2408608"/>
            <a:ext cx="241353" cy="1062195"/>
            <a:chOff x="3951440" y="1352783"/>
            <a:chExt cx="241353" cy="1062195"/>
          </a:xfrm>
        </p:grpSpPr>
        <p:sp>
          <p:nvSpPr>
            <p:cNvPr id="214" name="Google Shape;214;p4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9" name="Google Shape;219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1" name="Google Shape;221;p5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22" name="Google Shape;222;p5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5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5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5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5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27" name="Google Shape;227;p5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slide" Target="/ppt/slides/slide17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slide" Target="/ppt/slides/slide4.xml"/><Relationship Id="rId2" Type="http://schemas.openxmlformats.org/officeDocument/2006/relationships/slide" Target="/ppt/slides/slide5.xml"/><Relationship Id="rId3" Type="http://schemas.openxmlformats.org/officeDocument/2006/relationships/slide" Target="/ppt/slides/slide7.xml"/><Relationship Id="rId4" Type="http://schemas.openxmlformats.org/officeDocument/2006/relationships/slide" Target="/ppt/slides/slide8.xml"/><Relationship Id="rId9" Type="http://schemas.openxmlformats.org/officeDocument/2006/relationships/slide" Target="/ppt/slides/slide1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.xml"/><Relationship Id="rId5" Type="http://schemas.openxmlformats.org/officeDocument/2006/relationships/slide" Target="/ppt/slides/slide11.xml"/><Relationship Id="rId6" Type="http://schemas.openxmlformats.org/officeDocument/2006/relationships/slide" Target="/ppt/slides/slide12.xml"/><Relationship Id="rId7" Type="http://schemas.openxmlformats.org/officeDocument/2006/relationships/slide" Target="/ppt/slides/slide14.xml"/><Relationship Id="rId8" Type="http://schemas.openxmlformats.org/officeDocument/2006/relationships/slide" Target="/ppt/slides/slide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206" cy="6858033"/>
            <a:chOff x="0" y="0"/>
            <a:chExt cx="12192206" cy="6858033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0" y="154800"/>
              <a:ext cx="12192206" cy="6643350"/>
              <a:chOff x="0" y="154800"/>
              <a:chExt cx="10896600" cy="6643350"/>
            </a:xfrm>
          </p:grpSpPr>
          <p:cxnSp>
            <p:nvCxnSpPr>
              <p:cNvPr id="8" name="Google Shape;8;p1"/>
              <p:cNvCxnSpPr/>
              <p:nvPr/>
            </p:nvCxnSpPr>
            <p:spPr>
              <a:xfrm rot="10800000">
                <a:off x="0" y="6798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" name="Google Shape;9;p1"/>
              <p:cNvCxnSpPr/>
              <p:nvPr/>
            </p:nvCxnSpPr>
            <p:spPr>
              <a:xfrm rot="10800000">
                <a:off x="0" y="6481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" name="Google Shape;10;p1"/>
              <p:cNvCxnSpPr/>
              <p:nvPr/>
            </p:nvCxnSpPr>
            <p:spPr>
              <a:xfrm rot="10800000">
                <a:off x="0" y="61654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 rot="10800000">
                <a:off x="0" y="58491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1"/>
              <p:cNvCxnSpPr/>
              <p:nvPr/>
            </p:nvCxnSpPr>
            <p:spPr>
              <a:xfrm rot="10800000">
                <a:off x="0" y="55327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10800000">
                <a:off x="0" y="52164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10800000">
                <a:off x="0" y="49000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10800000">
                <a:off x="0" y="45837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10800000">
                <a:off x="0" y="42673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10800000">
                <a:off x="0" y="39510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10800000">
                <a:off x="0" y="36346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10800000">
                <a:off x="0" y="33183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10800000">
                <a:off x="0" y="30019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10800000">
                <a:off x="0" y="26856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10800000">
                <a:off x="0" y="23692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 rot="10800000">
                <a:off x="0" y="20529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 rot="10800000">
                <a:off x="0" y="17365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10800000">
                <a:off x="0" y="14202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10800000">
                <a:off x="0" y="11038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10800000">
                <a:off x="0" y="7875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10800000">
                <a:off x="0" y="471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10800000">
                <a:off x="0" y="154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" name="Google Shape;30;p1"/>
            <p:cNvGrpSpPr/>
            <p:nvPr/>
          </p:nvGrpSpPr>
          <p:grpSpPr>
            <a:xfrm>
              <a:off x="274974" y="0"/>
              <a:ext cx="11700534" cy="6858033"/>
              <a:chOff x="232582" y="0"/>
              <a:chExt cx="11700534" cy="7418100"/>
            </a:xfrm>
          </p:grpSpPr>
          <p:cxnSp>
            <p:nvCxnSpPr>
              <p:cNvPr id="31" name="Google Shape;31;p1"/>
              <p:cNvCxnSpPr/>
              <p:nvPr/>
            </p:nvCxnSpPr>
            <p:spPr>
              <a:xfrm rot="5400000">
                <a:off x="69240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 rot="5400000">
                <a:off x="65989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5400000">
                <a:off x="627398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5400000">
                <a:off x="594896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 rot="5400000">
                <a:off x="562395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1"/>
              <p:cNvCxnSpPr/>
              <p:nvPr/>
            </p:nvCxnSpPr>
            <p:spPr>
              <a:xfrm rot="5400000">
                <a:off x="529893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5400000">
                <a:off x="497392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464890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432389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399887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367386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334884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302383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269881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237380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204878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172377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13987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10737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7487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4237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986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-22631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55133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87634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120136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152637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185139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217640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-250142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-282643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-315145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-347646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8224066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78990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75740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72490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8" name="Google Shape;68;p1"/>
          <p:cNvSpPr/>
          <p:nvPr/>
        </p:nvSpPr>
        <p:spPr>
          <a:xfrm>
            <a:off x="1030840" y="445950"/>
            <a:ext cx="10149300" cy="472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1"/>
          <p:cNvGrpSpPr/>
          <p:nvPr/>
        </p:nvGrpSpPr>
        <p:grpSpPr>
          <a:xfrm>
            <a:off x="957300" y="357282"/>
            <a:ext cx="10277401" cy="4906054"/>
            <a:chOff x="398663" y="357282"/>
            <a:chExt cx="10277401" cy="4906054"/>
          </a:xfrm>
        </p:grpSpPr>
        <p:sp>
          <p:nvSpPr>
            <p:cNvPr id="70" name="Google Shape;70;p1"/>
            <p:cNvSpPr/>
            <p:nvPr/>
          </p:nvSpPr>
          <p:spPr>
            <a:xfrm>
              <a:off x="2906700" y="357282"/>
              <a:ext cx="7740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418845" y="5033236"/>
              <a:ext cx="7740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flipH="1" rot="-5400000">
              <a:off x="-1934287" y="2699904"/>
              <a:ext cx="4896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 flipH="1" rot="-5400000">
              <a:off x="8113014" y="2699904"/>
              <a:ext cx="4896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"/>
          <p:cNvSpPr txBox="1"/>
          <p:nvPr>
            <p:ph type="title"/>
          </p:nvPr>
        </p:nvSpPr>
        <p:spPr>
          <a:xfrm>
            <a:off x="1396465" y="821975"/>
            <a:ext cx="940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/>
        </p:txBody>
      </p:sp>
      <p:sp>
        <p:nvSpPr>
          <p:cNvPr id="75" name="Google Shape;75;p1"/>
          <p:cNvSpPr txBox="1"/>
          <p:nvPr>
            <p:ph idx="1" type="body"/>
          </p:nvPr>
        </p:nvSpPr>
        <p:spPr>
          <a:xfrm>
            <a:off x="1396465" y="1765247"/>
            <a:ext cx="9402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9pPr>
          </a:lstStyle>
          <a:p/>
        </p:txBody>
      </p:sp>
      <p:sp>
        <p:nvSpPr>
          <p:cNvPr id="76" name="Google Shape;76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"/>
          <p:cNvSpPr/>
          <p:nvPr/>
        </p:nvSpPr>
        <p:spPr>
          <a:xfrm rot="5400000">
            <a:off x="-465233" y="586080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">
            <a:hlinkClick action="ppaction://hlinksldjump" r:id="rId1"/>
          </p:cNvPr>
          <p:cNvSpPr/>
          <p:nvPr/>
        </p:nvSpPr>
        <p:spPr>
          <a:xfrm>
            <a:off x="264403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79" name="Google Shape;79;p1">
            <a:hlinkClick action="ppaction://hlinksldjump" r:id="rId2"/>
          </p:cNvPr>
          <p:cNvSpPr/>
          <p:nvPr/>
        </p:nvSpPr>
        <p:spPr>
          <a:xfrm>
            <a:off x="1059576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0" name="Google Shape;80;p1">
            <a:hlinkClick action="ppaction://hlinksldjump" r:id="rId3"/>
          </p:cNvPr>
          <p:cNvSpPr/>
          <p:nvPr/>
        </p:nvSpPr>
        <p:spPr>
          <a:xfrm>
            <a:off x="1854749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1" name="Google Shape;81;p1">
            <a:hlinkClick action="ppaction://hlinksldjump" r:id="rId4"/>
          </p:cNvPr>
          <p:cNvSpPr/>
          <p:nvPr/>
        </p:nvSpPr>
        <p:spPr>
          <a:xfrm>
            <a:off x="2649922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2" name="Google Shape;82;p1">
            <a:hlinkClick action="ppaction://hlinksldjump" r:id="rId5"/>
          </p:cNvPr>
          <p:cNvSpPr/>
          <p:nvPr/>
        </p:nvSpPr>
        <p:spPr>
          <a:xfrm>
            <a:off x="3445095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3" name="Google Shape;83;p1">
            <a:hlinkClick action="ppaction://hlinksldjump" r:id="rId6"/>
          </p:cNvPr>
          <p:cNvSpPr/>
          <p:nvPr/>
        </p:nvSpPr>
        <p:spPr>
          <a:xfrm>
            <a:off x="4240268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4" name="Google Shape;84;p1">
            <a:hlinkClick action="ppaction://hlinksldjump" r:id="rId7"/>
          </p:cNvPr>
          <p:cNvSpPr/>
          <p:nvPr/>
        </p:nvSpPr>
        <p:spPr>
          <a:xfrm>
            <a:off x="5035441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5" name="Google Shape;85;p1">
            <a:hlinkClick action="ppaction://hlinksldjump" r:id="rId8"/>
          </p:cNvPr>
          <p:cNvSpPr/>
          <p:nvPr/>
        </p:nvSpPr>
        <p:spPr>
          <a:xfrm>
            <a:off x="5830614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6" name="Google Shape;86;p1">
            <a:hlinkClick action="ppaction://hlinksldjump" r:id="rId9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7" name="Google Shape;87;p1">
            <a:hlinkClick action="ppaction://hlinksldjump" r:id="rId10"/>
          </p:cNvPr>
          <p:cNvSpPr/>
          <p:nvPr/>
        </p:nvSpPr>
        <p:spPr>
          <a:xfrm>
            <a:off x="7420960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8" name="Google Shape;88;p1">
            <a:hlinkClick/>
          </p:cNvPr>
          <p:cNvSpPr/>
          <p:nvPr/>
        </p:nvSpPr>
        <p:spPr>
          <a:xfrm>
            <a:off x="8216133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9" name="Google Shape;89;p1">
            <a:hlinkClick/>
          </p:cNvPr>
          <p:cNvSpPr/>
          <p:nvPr/>
        </p:nvSpPr>
        <p:spPr>
          <a:xfrm>
            <a:off x="9011306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0" name="Google Shape;90;p1">
            <a:hlinkClick/>
          </p:cNvPr>
          <p:cNvSpPr/>
          <p:nvPr/>
        </p:nvSpPr>
        <p:spPr>
          <a:xfrm>
            <a:off x="9806479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1" name="Google Shape;91;p1">
            <a:hlinkClick/>
          </p:cNvPr>
          <p:cNvSpPr/>
          <p:nvPr/>
        </p:nvSpPr>
        <p:spPr>
          <a:xfrm>
            <a:off x="10601652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2" name="Google Shape;92;p1">
            <a:hlinkClick/>
          </p:cNvPr>
          <p:cNvSpPr/>
          <p:nvPr/>
        </p:nvSpPr>
        <p:spPr>
          <a:xfrm>
            <a:off x="11396825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3" name="Google Shape;93;p1">
            <a:hlinkClick/>
          </p:cNvPr>
          <p:cNvSpPr/>
          <p:nvPr/>
        </p:nvSpPr>
        <p:spPr>
          <a:xfrm>
            <a:off x="264403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4" name="Google Shape;94;p1">
            <a:hlinkClick/>
          </p:cNvPr>
          <p:cNvSpPr/>
          <p:nvPr/>
        </p:nvSpPr>
        <p:spPr>
          <a:xfrm>
            <a:off x="1059576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5" name="Google Shape;95;p1">
            <a:hlinkClick/>
          </p:cNvPr>
          <p:cNvSpPr/>
          <p:nvPr/>
        </p:nvSpPr>
        <p:spPr>
          <a:xfrm>
            <a:off x="1854749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6" name="Google Shape;96;p1">
            <a:hlinkClick/>
          </p:cNvPr>
          <p:cNvSpPr/>
          <p:nvPr/>
        </p:nvSpPr>
        <p:spPr>
          <a:xfrm>
            <a:off x="2649922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7" name="Google Shape;97;p1">
            <a:hlinkClick/>
          </p:cNvPr>
          <p:cNvSpPr/>
          <p:nvPr/>
        </p:nvSpPr>
        <p:spPr>
          <a:xfrm>
            <a:off x="3445095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8" name="Google Shape;98;p1">
            <a:hlinkClick/>
          </p:cNvPr>
          <p:cNvSpPr/>
          <p:nvPr/>
        </p:nvSpPr>
        <p:spPr>
          <a:xfrm>
            <a:off x="4240268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9" name="Google Shape;99;p1">
            <a:hlinkClick/>
          </p:cNvPr>
          <p:cNvSpPr/>
          <p:nvPr/>
        </p:nvSpPr>
        <p:spPr>
          <a:xfrm>
            <a:off x="5035441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0" name="Google Shape;100;p1">
            <a:hlinkClick/>
          </p:cNvPr>
          <p:cNvSpPr/>
          <p:nvPr/>
        </p:nvSpPr>
        <p:spPr>
          <a:xfrm>
            <a:off x="5830614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1" name="Google Shape;101;p1">
            <a:hlinkClick/>
          </p:cNvPr>
          <p:cNvSpPr/>
          <p:nvPr/>
        </p:nvSpPr>
        <p:spPr>
          <a:xfrm>
            <a:off x="6625787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2" name="Google Shape;102;p1">
            <a:hlinkClick/>
          </p:cNvPr>
          <p:cNvSpPr/>
          <p:nvPr/>
        </p:nvSpPr>
        <p:spPr>
          <a:xfrm>
            <a:off x="7420960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3" name="Google Shape;103;p1">
            <a:hlinkClick/>
          </p:cNvPr>
          <p:cNvSpPr/>
          <p:nvPr/>
        </p:nvSpPr>
        <p:spPr>
          <a:xfrm>
            <a:off x="8216133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4" name="Google Shape;104;p1">
            <a:hlinkClick/>
          </p:cNvPr>
          <p:cNvSpPr/>
          <p:nvPr/>
        </p:nvSpPr>
        <p:spPr>
          <a:xfrm>
            <a:off x="9011306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5" name="Google Shape;105;p1">
            <a:hlinkClick/>
          </p:cNvPr>
          <p:cNvSpPr/>
          <p:nvPr/>
        </p:nvSpPr>
        <p:spPr>
          <a:xfrm>
            <a:off x="9806479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6" name="Google Shape;106;p1">
            <a:hlinkClick/>
          </p:cNvPr>
          <p:cNvSpPr/>
          <p:nvPr/>
        </p:nvSpPr>
        <p:spPr>
          <a:xfrm>
            <a:off x="10601652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7" name="Google Shape;107;p1">
            <a:hlinkClick/>
          </p:cNvPr>
          <p:cNvSpPr/>
          <p:nvPr/>
        </p:nvSpPr>
        <p:spPr>
          <a:xfrm>
            <a:off x="11396825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30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3442475" y="1866150"/>
            <a:ext cx="52830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/>
              <a:t>FOURda</a:t>
            </a:r>
            <a:r>
              <a:rPr lang="en" sz="14000"/>
              <a:t> Code!</a:t>
            </a:r>
            <a:endParaRPr sz="1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 txBox="1"/>
          <p:nvPr>
            <p:ph type="title"/>
          </p:nvPr>
        </p:nvSpPr>
        <p:spPr>
          <a:xfrm>
            <a:off x="1453650" y="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  <p:sp>
        <p:nvSpPr>
          <p:cNvPr id="303" name="Google Shape;303;p15">
            <a:hlinkClick action="ppaction://hlinksldjump" r:id="rId3"/>
          </p:cNvPr>
          <p:cNvSpPr/>
          <p:nvPr/>
        </p:nvSpPr>
        <p:spPr>
          <a:xfrm>
            <a:off x="424672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6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 txBox="1"/>
          <p:nvPr>
            <p:ph type="title"/>
          </p:nvPr>
        </p:nvSpPr>
        <p:spPr>
          <a:xfrm>
            <a:off x="1453650" y="7254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sp>
        <p:nvSpPr>
          <p:cNvPr id="309" name="Google Shape;309;p16">
            <a:hlinkClick action="ppaction://hlinksldjump" r:id="rId3"/>
          </p:cNvPr>
          <p:cNvSpPr/>
          <p:nvPr/>
        </p:nvSpPr>
        <p:spPr>
          <a:xfrm>
            <a:off x="5021420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7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10" name="Google Shape;310;p16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425" y="2256463"/>
            <a:ext cx="892492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>
            <p:ph type="title"/>
          </p:nvPr>
        </p:nvSpPr>
        <p:spPr>
          <a:xfrm>
            <a:off x="1453638" y="15857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USER LOGIN</a:t>
            </a: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>
            <a:hlinkClick action="ppaction://hlinksldjump" r:id="rId3"/>
          </p:cNvPr>
          <p:cNvSpPr/>
          <p:nvPr/>
        </p:nvSpPr>
        <p:spPr>
          <a:xfrm>
            <a:off x="5830643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8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18" name="Google Shape;318;p17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574" y="1398512"/>
            <a:ext cx="8244855" cy="369006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>
            <p:ph type="title"/>
          </p:nvPr>
        </p:nvSpPr>
        <p:spPr>
          <a:xfrm>
            <a:off x="1453650" y="55105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>
            <a:hlinkClick action="ppaction://hlinksldjump" r:id="rId3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26" name="Google Shape;326;p18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8"/>
          <p:cNvSpPr txBox="1"/>
          <p:nvPr>
            <p:ph type="title"/>
          </p:nvPr>
        </p:nvSpPr>
        <p:spPr>
          <a:xfrm>
            <a:off x="4837949" y="502525"/>
            <a:ext cx="2516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</a:t>
            </a:r>
            <a:endParaRPr/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800" y="1406875"/>
            <a:ext cx="8434200" cy="3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>
            <a:hlinkClick action="ppaction://hlinksldjump" r:id="rId3"/>
          </p:cNvPr>
          <p:cNvSpPr/>
          <p:nvPr/>
        </p:nvSpPr>
        <p:spPr>
          <a:xfrm>
            <a:off x="7430616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34" name="Google Shape;334;p19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863" y="1187050"/>
            <a:ext cx="8580275" cy="37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9"/>
          <p:cNvSpPr txBox="1"/>
          <p:nvPr>
            <p:ph type="title"/>
          </p:nvPr>
        </p:nvSpPr>
        <p:spPr>
          <a:xfrm>
            <a:off x="3535788" y="423550"/>
            <a:ext cx="512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PAGE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>
            <a:hlinkClick action="ppaction://hlinksldjump" r:id="rId3"/>
          </p:cNvPr>
          <p:cNvSpPr/>
          <p:nvPr/>
        </p:nvSpPr>
        <p:spPr>
          <a:xfrm>
            <a:off x="8208289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11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42" name="Google Shape;342;p20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188" y="448425"/>
            <a:ext cx="4086225" cy="4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825" y="542488"/>
            <a:ext cx="3577375" cy="44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>
            <p:ph type="title"/>
          </p:nvPr>
        </p:nvSpPr>
        <p:spPr>
          <a:xfrm>
            <a:off x="908250" y="1857450"/>
            <a:ext cx="2429700" cy="143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CUSTOMER’S POP UP DIALOG BOX</a:t>
            </a:r>
            <a:endParaRPr sz="3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>
            <a:hlinkClick action="ppaction://hlinksldjump" r:id="rId3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51" name="Google Shape;351;p21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951" y="1187050"/>
            <a:ext cx="8868075" cy="394644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1"/>
          <p:cNvSpPr txBox="1"/>
          <p:nvPr>
            <p:ph type="title"/>
          </p:nvPr>
        </p:nvSpPr>
        <p:spPr>
          <a:xfrm>
            <a:off x="3696963" y="502525"/>
            <a:ext cx="512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2290400" y="386350"/>
            <a:ext cx="7286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359" name="Google Shape;359;p22">
            <a:hlinkClick action="ppaction://hlinksldjump" r:id="rId3"/>
          </p:cNvPr>
          <p:cNvSpPr/>
          <p:nvPr/>
        </p:nvSpPr>
        <p:spPr>
          <a:xfrm>
            <a:off x="7420960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60" name="Google Shape;360;p22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225" y="1149850"/>
            <a:ext cx="9202125" cy="433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3"/>
          <p:cNvSpPr txBox="1"/>
          <p:nvPr>
            <p:ph type="title"/>
          </p:nvPr>
        </p:nvSpPr>
        <p:spPr>
          <a:xfrm>
            <a:off x="2967800" y="1803300"/>
            <a:ext cx="5830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THAT’S ALL THANK YOU!!! :))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61749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475" y="0"/>
            <a:ext cx="6232525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2400"/>
            <a:ext cx="6061749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750" y="3332400"/>
            <a:ext cx="6096001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313" y="193175"/>
            <a:ext cx="2141123" cy="21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/>
          <p:nvPr/>
        </p:nvSpPr>
        <p:spPr>
          <a:xfrm>
            <a:off x="2105225" y="2446975"/>
            <a:ext cx="32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Rose Bianca Pano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3" name="Google Shape;24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325" y="193188"/>
            <a:ext cx="2141100" cy="2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8466900" y="2446975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Jogie Otic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5" name="Google Shape;245;p7"/>
          <p:cNvPicPr preferRelativeResize="0"/>
          <p:nvPr/>
        </p:nvPicPr>
        <p:blipFill rotWithShape="1">
          <a:blip r:embed="rId6">
            <a:alphaModFix/>
          </a:blip>
          <a:srcRect b="-3647" l="12298" r="11881" t="23832"/>
          <a:stretch/>
        </p:blipFill>
        <p:spPr>
          <a:xfrm>
            <a:off x="1960325" y="3525600"/>
            <a:ext cx="2141100" cy="22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960325" y="5779400"/>
            <a:ext cx="32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Dante Baldonado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7" name="Google Shape;24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6325" y="3525600"/>
            <a:ext cx="2141102" cy="21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8466900" y="577940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Feliza Dia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3442475" y="1866150"/>
            <a:ext cx="5830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Athena Perb’s Catering </a:t>
            </a:r>
            <a:r>
              <a:rPr lang="en" sz="6000"/>
              <a:t>Services</a:t>
            </a:r>
            <a:r>
              <a:rPr lang="en" sz="6000"/>
              <a:t>: 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 POS and Inventory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Software-based System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type="title"/>
          </p:nvPr>
        </p:nvSpPr>
        <p:spPr>
          <a:xfrm>
            <a:off x="1531150" y="19458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BUILD THIS KIND OF SYSTEM?</a:t>
            </a:r>
            <a:endParaRPr sz="3000"/>
          </a:p>
        </p:txBody>
      </p:sp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1453650" y="2086975"/>
            <a:ext cx="9284700" cy="320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To help Athena Pherb’s Catering Services to record their transactions since they are having a hard time computing their sales.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To speed up the transactions of the inventory and point of sale of Athena Pherb’s Catering Services and for </a:t>
            </a:r>
            <a:r>
              <a:rPr lang="en" sz="1400"/>
              <a:t>it to not be time consuming since there are only a few employees in Athena Pherb’s Catering Services.</a:t>
            </a:r>
            <a:endParaRPr sz="1400"/>
          </a:p>
        </p:txBody>
      </p:sp>
      <p:sp>
        <p:nvSpPr>
          <p:cNvPr id="260" name="Google Shape;260;p9">
            <a:hlinkClick action="ppaction://hlinksldjump" r:id="rId3"/>
          </p:cNvPr>
          <p:cNvSpPr/>
          <p:nvPr/>
        </p:nvSpPr>
        <p:spPr>
          <a:xfrm>
            <a:off x="264403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61" name="Google Shape;261;p9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 txBox="1"/>
          <p:nvPr>
            <p:ph type="title"/>
          </p:nvPr>
        </p:nvSpPr>
        <p:spPr>
          <a:xfrm>
            <a:off x="-1588550" y="11823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STATEMENT: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1453650" y="21034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Since Athena Pherb’s Catering Services only has a record book, it would take a lot of time </a:t>
            </a:r>
            <a:r>
              <a:rPr lang="en"/>
              <a:t>computing their sales so the solution is? </a:t>
            </a:r>
            <a:br>
              <a:rPr lang="en"/>
            </a:br>
            <a:br>
              <a:rPr lang="en"/>
            </a:br>
            <a:r>
              <a:rPr b="1" lang="en" u="sng">
                <a:latin typeface="Epilogue"/>
                <a:ea typeface="Epilogue"/>
                <a:cs typeface="Epilogue"/>
                <a:sym typeface="Epilogue"/>
              </a:rPr>
              <a:t>A POS AND INVENTORY SOFTWARE-BASED SYSTEM</a:t>
            </a:r>
            <a:endParaRPr b="1" u="sng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u="sng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8" name="Google Shape;268;p10">
            <a:hlinkClick action="ppaction://hlinksldjump" r:id="rId3"/>
          </p:cNvPr>
          <p:cNvSpPr/>
          <p:nvPr/>
        </p:nvSpPr>
        <p:spPr>
          <a:xfrm>
            <a:off x="1059576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2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69" name="Google Shape;269;p10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 txBox="1"/>
          <p:nvPr>
            <p:ph type="title"/>
          </p:nvPr>
        </p:nvSpPr>
        <p:spPr>
          <a:xfrm>
            <a:off x="1453650" y="11515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NEEDED IN THE SYSTEM TO SOLVE THE PROBLEM?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type="title"/>
          </p:nvPr>
        </p:nvSpPr>
        <p:spPr>
          <a:xfrm>
            <a:off x="2909675" y="1459325"/>
            <a:ext cx="5830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TARGET USERS: </a:t>
            </a:r>
            <a:br>
              <a:rPr lang="en" sz="6000"/>
            </a:br>
            <a:br>
              <a:rPr lang="en" sz="6000"/>
            </a:br>
            <a:r>
              <a:rPr lang="en" sz="3000"/>
              <a:t>OWNER &amp; EMPLOYEES OF ATHENA PHERB’S CATERING SERVICES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>
            <a:hlinkClick action="ppaction://hlinksldjump" r:id="rId3"/>
          </p:cNvPr>
          <p:cNvSpPr/>
          <p:nvPr/>
        </p:nvSpPr>
        <p:spPr>
          <a:xfrm>
            <a:off x="1854749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3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81" name="Google Shape;281;p12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"/>
          <p:cNvSpPr txBox="1"/>
          <p:nvPr>
            <p:ph type="title"/>
          </p:nvPr>
        </p:nvSpPr>
        <p:spPr>
          <a:xfrm>
            <a:off x="1351300" y="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">
            <a:hlinkClick action="ppaction://hlinksldjump" r:id="rId3"/>
          </p:cNvPr>
          <p:cNvSpPr/>
          <p:nvPr/>
        </p:nvSpPr>
        <p:spPr>
          <a:xfrm>
            <a:off x="264992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4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88" name="Google Shape;288;p13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"/>
          <p:cNvSpPr txBox="1"/>
          <p:nvPr>
            <p:ph type="title"/>
          </p:nvPr>
        </p:nvSpPr>
        <p:spPr>
          <a:xfrm>
            <a:off x="1453650" y="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">
            <a:hlinkClick action="ppaction://hlinksldjump" r:id="rId3"/>
          </p:cNvPr>
          <p:cNvSpPr/>
          <p:nvPr/>
        </p:nvSpPr>
        <p:spPr>
          <a:xfrm>
            <a:off x="3448297" y="5488444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5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96" name="Google Shape;296;p14"/>
          <p:cNvSpPr txBox="1"/>
          <p:nvPr>
            <p:ph type="title"/>
          </p:nvPr>
        </p:nvSpPr>
        <p:spPr>
          <a:xfrm>
            <a:off x="1453650" y="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9F8F3"/>
      </a:lt1>
      <a:dk2>
        <a:srgbClr val="434343"/>
      </a:dk2>
      <a:lt2>
        <a:srgbClr val="D9D9D9"/>
      </a:lt2>
      <a:accent1>
        <a:srgbClr val="A7C5B9"/>
      </a:accent1>
      <a:accent2>
        <a:srgbClr val="759485"/>
      </a:accent2>
      <a:accent3>
        <a:srgbClr val="44584F"/>
      </a:accent3>
      <a:accent4>
        <a:srgbClr val="00FF00"/>
      </a:accent4>
      <a:accent5>
        <a:srgbClr val="FFFF00"/>
      </a:accent5>
      <a:accent6>
        <a:srgbClr val="0000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